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0" r:id="rId4"/>
    <p:sldId id="261" r:id="rId5"/>
    <p:sldId id="268" r:id="rId6"/>
    <p:sldId id="258" r:id="rId7"/>
    <p:sldId id="266" r:id="rId8"/>
    <p:sldId id="267" r:id="rId9"/>
    <p:sldId id="259" r:id="rId10"/>
    <p:sldId id="264" r:id="rId11"/>
    <p:sldId id="263" r:id="rId12"/>
    <p:sldId id="265" r:id="rId13"/>
    <p:sldId id="269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93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EB5ABC-E13D-463A-A798-DDA024A4A910}" type="datetimeFigureOut">
              <a:rPr lang="en-GB" smtClean="0"/>
              <a:pPr/>
              <a:t>18/10/2019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444CB2-9F7C-495B-985D-31DE95D7AD3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EB5ABC-E13D-463A-A798-DDA024A4A910}" type="datetimeFigureOut">
              <a:rPr lang="en-GB" smtClean="0"/>
              <a:pPr/>
              <a:t>18/10/2019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444CB2-9F7C-495B-985D-31DE95D7AD3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EB5ABC-E13D-463A-A798-DDA024A4A910}" type="datetimeFigureOut">
              <a:rPr lang="en-GB" smtClean="0"/>
              <a:pPr/>
              <a:t>18/10/2019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444CB2-9F7C-495B-985D-31DE95D7AD3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EB5ABC-E13D-463A-A798-DDA024A4A910}" type="datetimeFigureOut">
              <a:rPr lang="en-GB" smtClean="0"/>
              <a:pPr/>
              <a:t>18/10/2019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444CB2-9F7C-495B-985D-31DE95D7AD3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EB5ABC-E13D-463A-A798-DDA024A4A910}" type="datetimeFigureOut">
              <a:rPr lang="en-GB" smtClean="0"/>
              <a:pPr/>
              <a:t>18/10/2019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444CB2-9F7C-495B-985D-31DE95D7AD3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EB5ABC-E13D-463A-A798-DDA024A4A910}" type="datetimeFigureOut">
              <a:rPr lang="en-GB" smtClean="0"/>
              <a:pPr/>
              <a:t>18/10/2019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444CB2-9F7C-495B-985D-31DE95D7AD3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EB5ABC-E13D-463A-A798-DDA024A4A910}" type="datetimeFigureOut">
              <a:rPr lang="en-GB" smtClean="0"/>
              <a:pPr/>
              <a:t>18/10/2019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444CB2-9F7C-495B-985D-31DE95D7AD3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EB5ABC-E13D-463A-A798-DDA024A4A910}" type="datetimeFigureOut">
              <a:rPr lang="en-GB" smtClean="0"/>
              <a:pPr/>
              <a:t>18/10/2019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444CB2-9F7C-495B-985D-31DE95D7AD3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EB5ABC-E13D-463A-A798-DDA024A4A910}" type="datetimeFigureOut">
              <a:rPr lang="en-GB" smtClean="0"/>
              <a:pPr/>
              <a:t>18/10/2019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444CB2-9F7C-495B-985D-31DE95D7AD3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EB5ABC-E13D-463A-A798-DDA024A4A910}" type="datetimeFigureOut">
              <a:rPr lang="en-GB" smtClean="0"/>
              <a:pPr/>
              <a:t>18/10/2019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444CB2-9F7C-495B-985D-31DE95D7AD3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EB5ABC-E13D-463A-A798-DDA024A4A910}" type="datetimeFigureOut">
              <a:rPr lang="en-GB" smtClean="0"/>
              <a:pPr/>
              <a:t>18/10/2019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444CB2-9F7C-495B-985D-31DE95D7AD3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EB5ABC-E13D-463A-A798-DDA024A4A910}" type="datetimeFigureOut">
              <a:rPr lang="en-GB" smtClean="0"/>
              <a:pPr/>
              <a:t>18/10/2019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444CB2-9F7C-495B-985D-31DE95D7AD32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s://play.ttrockstars.com/play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5656" y="3861048"/>
            <a:ext cx="6400800" cy="1752600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95736" y="1412776"/>
            <a:ext cx="4638675" cy="489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4"/>
          <p:cNvSpPr/>
          <p:nvPr/>
        </p:nvSpPr>
        <p:spPr>
          <a:xfrm>
            <a:off x="1691680" y="260648"/>
            <a:ext cx="5904656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80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Times Tables</a:t>
            </a:r>
            <a:endParaRPr lang="en-US" sz="80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Why do we teach times tables?</a:t>
            </a:r>
            <a:endParaRPr lang="en-GB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0581" y="1600200"/>
            <a:ext cx="6862838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are the </a:t>
            </a:r>
            <a:r>
              <a:rPr lang="en-GB" dirty="0" smtClean="0"/>
              <a:t>expectations?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Year 2 – 2,5 and 10s</a:t>
            </a:r>
          </a:p>
          <a:p>
            <a:r>
              <a:rPr lang="en-GB" dirty="0" smtClean="0"/>
              <a:t>Year 3 – 3,4, and 8s</a:t>
            </a:r>
          </a:p>
          <a:p>
            <a:r>
              <a:rPr lang="en-GB" dirty="0" smtClean="0"/>
              <a:t>Year 4 – All tables up to 12 x 12</a:t>
            </a:r>
            <a:endParaRPr lang="en-GB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What are the </a:t>
            </a:r>
            <a:r>
              <a:rPr lang="en-GB" dirty="0" smtClean="0"/>
              <a:t>expectations for the Multiplication tables Check?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2260848"/>
          </a:xfrm>
        </p:spPr>
        <p:txBody>
          <a:bodyPr/>
          <a:lstStyle/>
          <a:p>
            <a:r>
              <a:rPr lang="en-GB" dirty="0" smtClean="0"/>
              <a:t>25 </a:t>
            </a:r>
            <a:r>
              <a:rPr lang="en-GB" dirty="0" smtClean="0"/>
              <a:t>Questions</a:t>
            </a:r>
          </a:p>
          <a:p>
            <a:r>
              <a:rPr lang="en-GB" dirty="0" smtClean="0"/>
              <a:t>6 seconds a question</a:t>
            </a:r>
          </a:p>
          <a:p>
            <a:endParaRPr lang="en-GB" dirty="0"/>
          </a:p>
          <a:p>
            <a:pPr>
              <a:buNone/>
            </a:pPr>
            <a:endParaRPr lang="en-GB" dirty="0" smtClean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3140968"/>
            <a:ext cx="7381875" cy="289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1">
            <a:hlinkClick r:id="rId2"/>
          </p:cNvPr>
          <p:cNvPicPr>
            <a:picLocks noGrp="1" noChangeAspect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827584" y="260648"/>
            <a:ext cx="5544616" cy="2900341"/>
          </a:xfrm>
          <a:prstGeom prst="rect">
            <a:avLst/>
          </a:prstGeom>
          <a:noFill/>
          <a:ln>
            <a:noFill/>
          </a:ln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19672" y="3573016"/>
            <a:ext cx="7000648" cy="2952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5"/>
          <p:cNvSpPr/>
          <p:nvPr/>
        </p:nvSpPr>
        <p:spPr>
          <a:xfrm>
            <a:off x="2448437" y="3244334"/>
            <a:ext cx="42471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/>
              <a:t>https://www.timestables.co.uk/speed-test/</a:t>
            </a:r>
            <a:endParaRPr lang="en-GB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How do we teach times </a:t>
            </a:r>
            <a:r>
              <a:rPr lang="en-GB" dirty="0" smtClean="0"/>
              <a:t>tables?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800" dirty="0" smtClean="0"/>
              <a:t>Arrays</a:t>
            </a:r>
            <a:endParaRPr lang="en-GB" sz="2800" dirty="0" smtClean="0"/>
          </a:p>
          <a:p>
            <a:r>
              <a:rPr lang="en-GB" sz="2800" dirty="0" smtClean="0"/>
              <a:t>Key </a:t>
            </a:r>
            <a:r>
              <a:rPr lang="en-GB" sz="2800" dirty="0" smtClean="0"/>
              <a:t>facts (x2, x10 and x5)</a:t>
            </a:r>
          </a:p>
          <a:p>
            <a:r>
              <a:rPr lang="en-GB" sz="2800" kern="0" dirty="0" smtClean="0">
                <a:solidFill>
                  <a:srgbClr val="000000"/>
                </a:solidFill>
              </a:rPr>
              <a:t>Commutative </a:t>
            </a:r>
            <a:r>
              <a:rPr lang="en-GB" sz="2800" kern="0" dirty="0" smtClean="0">
                <a:solidFill>
                  <a:srgbClr val="000000"/>
                </a:solidFill>
              </a:rPr>
              <a:t>Law (</a:t>
            </a:r>
            <a:r>
              <a:rPr lang="en-GB" sz="2800" kern="0" dirty="0" smtClean="0">
                <a:solidFill>
                  <a:srgbClr val="000000"/>
                </a:solidFill>
              </a:rPr>
              <a:t>6x3 </a:t>
            </a:r>
            <a:r>
              <a:rPr lang="en-GB" sz="2800" kern="0" dirty="0" smtClean="0">
                <a:solidFill>
                  <a:srgbClr val="000000"/>
                </a:solidFill>
              </a:rPr>
              <a:t>or </a:t>
            </a:r>
            <a:r>
              <a:rPr lang="en-GB" sz="2800" kern="0" dirty="0" smtClean="0">
                <a:solidFill>
                  <a:srgbClr val="000000"/>
                </a:solidFill>
              </a:rPr>
              <a:t>3x6)</a:t>
            </a:r>
            <a:endParaRPr lang="en-GB" sz="2800" dirty="0" smtClean="0"/>
          </a:p>
          <a:p>
            <a:r>
              <a:rPr lang="en-GB" sz="2800" dirty="0" smtClean="0"/>
              <a:t>Counting in step (hundred square to support)</a:t>
            </a:r>
          </a:p>
          <a:p>
            <a:r>
              <a:rPr lang="en-GB" sz="2800" dirty="0" smtClean="0"/>
              <a:t>Rote learning</a:t>
            </a:r>
            <a:endParaRPr lang="en-GB" sz="2800" dirty="0" smtClean="0"/>
          </a:p>
          <a:p>
            <a:pPr>
              <a:buNone/>
            </a:pPr>
            <a:endParaRPr lang="en-GB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7" y="4225158"/>
            <a:ext cx="2592288" cy="25859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11960" y="4293096"/>
            <a:ext cx="3841206" cy="2232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K</a:t>
            </a:r>
            <a:r>
              <a:rPr lang="en-GB" dirty="0" smtClean="0"/>
              <a:t>ey facts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 rot="5400013">
            <a:off x="1295643" y="1016742"/>
            <a:ext cx="4464490" cy="56886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18 ÷ 3 =</a:t>
            </a:r>
            <a:endParaRPr lang="en-GB" dirty="0"/>
          </a:p>
        </p:txBody>
      </p:sp>
      <p:pic>
        <p:nvPicPr>
          <p:cNvPr id="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09850" y="1905794"/>
            <a:ext cx="3924300" cy="391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How can parents support at </a:t>
            </a:r>
            <a:r>
              <a:rPr lang="en-GB" dirty="0" smtClean="0"/>
              <a:t>home?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Little and often</a:t>
            </a:r>
          </a:p>
          <a:p>
            <a:r>
              <a:rPr lang="en-GB" dirty="0" smtClean="0"/>
              <a:t>Counting in steps</a:t>
            </a:r>
          </a:p>
          <a:p>
            <a:r>
              <a:rPr lang="en-GB" dirty="0" smtClean="0"/>
              <a:t>Times Tables </a:t>
            </a:r>
            <a:r>
              <a:rPr lang="en-GB" dirty="0" err="1" smtClean="0"/>
              <a:t>Rockstars</a:t>
            </a:r>
            <a:endParaRPr lang="en-GB" dirty="0" smtClean="0"/>
          </a:p>
          <a:p>
            <a:r>
              <a:rPr lang="en-GB" dirty="0" smtClean="0"/>
              <a:t>Interactive games</a:t>
            </a:r>
          </a:p>
          <a:p>
            <a:r>
              <a:rPr lang="en-GB" dirty="0" smtClean="0"/>
              <a:t>Games</a:t>
            </a:r>
          </a:p>
          <a:p>
            <a:endParaRPr lang="en-GB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Fingers</a:t>
            </a:r>
            <a:endParaRPr lang="en-GB" dirty="0"/>
          </a:p>
        </p:txBody>
      </p:sp>
      <p:pic>
        <p:nvPicPr>
          <p:cNvPr id="4" name="Content Placeholder 3"/>
          <p:cNvPicPr>
            <a:picLocks noGrp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619672" y="1916832"/>
            <a:ext cx="6120679" cy="3960440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 smtClean="0"/>
              <a:t>Kaboom</a:t>
            </a:r>
            <a:r>
              <a:rPr lang="en-GB" dirty="0" smtClean="0"/>
              <a:t>!</a:t>
            </a:r>
            <a:endParaRPr lang="en-GB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476672"/>
            <a:ext cx="8131318" cy="60101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Multiplication Monsters</a:t>
            </a:r>
            <a:endParaRPr lang="en-GB" dirty="0"/>
          </a:p>
        </p:txBody>
      </p:sp>
      <p:pic>
        <p:nvPicPr>
          <p:cNvPr id="4" name="Content Placeholder 3"/>
          <p:cNvPicPr>
            <a:picLocks noGrp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008991" y="1600200"/>
            <a:ext cx="3126017" cy="4525963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 smtClean="0"/>
              <a:t>MultiPIGation</a:t>
            </a:r>
            <a:endParaRPr lang="en-GB" dirty="0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00281" y="1600200"/>
            <a:ext cx="4543438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79</TotalTime>
  <Words>123</Words>
  <Application>Microsoft Office PowerPoint</Application>
  <PresentationFormat>On-screen Show (4:3)</PresentationFormat>
  <Paragraphs>28</Paragraphs>
  <Slides>13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Office Theme</vt:lpstr>
      <vt:lpstr>Slide 1</vt:lpstr>
      <vt:lpstr>Why do we teach times tables?</vt:lpstr>
      <vt:lpstr>What are the expectations?</vt:lpstr>
      <vt:lpstr>What are the expectations for the Multiplication tables Check?</vt:lpstr>
      <vt:lpstr>Slide 5</vt:lpstr>
      <vt:lpstr>How do we teach times tables?</vt:lpstr>
      <vt:lpstr>Key facts</vt:lpstr>
      <vt:lpstr>18 ÷ 3 =</vt:lpstr>
      <vt:lpstr>How can parents support at home?</vt:lpstr>
      <vt:lpstr>Fingers</vt:lpstr>
      <vt:lpstr>Kaboom!</vt:lpstr>
      <vt:lpstr>Multiplication Monsters</vt:lpstr>
      <vt:lpstr>MultiPIGation</vt:lpstr>
    </vt:vector>
  </TitlesOfParts>
  <Company>Grizli777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vswadling</dc:creator>
  <cp:lastModifiedBy>vswadling</cp:lastModifiedBy>
  <cp:revision>9</cp:revision>
  <dcterms:created xsi:type="dcterms:W3CDTF">2019-10-09T19:40:00Z</dcterms:created>
  <dcterms:modified xsi:type="dcterms:W3CDTF">2019-10-18T14:02:32Z</dcterms:modified>
</cp:coreProperties>
</file>